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  <p:sldId id="276" r:id="rId9"/>
    <p:sldId id="277" r:id="rId10"/>
    <p:sldId id="263" r:id="rId11"/>
    <p:sldId id="264" r:id="rId12"/>
    <p:sldId id="278" r:id="rId13"/>
    <p:sldId id="279" r:id="rId14"/>
    <p:sldId id="265" r:id="rId15"/>
    <p:sldId id="280" r:id="rId16"/>
    <p:sldId id="281" r:id="rId17"/>
    <p:sldId id="266" r:id="rId18"/>
    <p:sldId id="267" r:id="rId19"/>
    <p:sldId id="268" r:id="rId20"/>
    <p:sldId id="269" r:id="rId21"/>
    <p:sldId id="270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617C0A2-1AED-4EE8-89FD-9ED057FB4415}" type="datetimeFigureOut">
              <a:rPr lang="en-US" smtClean="0"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D94C3CC-30F6-44E9-97F8-3DDBFB0D59E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0" y="6400800"/>
            <a:ext cx="1524000" cy="30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Katie </a:t>
            </a:r>
            <a:r>
              <a:rPr lang="en-US" dirty="0" err="1" smtClean="0"/>
              <a:t>Garen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8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Muscle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3600"/>
            <a:ext cx="423336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6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Fibrocartilage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9812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2184864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Dense Regular Connective Tissue</a:t>
            </a:r>
            <a:br>
              <a:rPr lang="en-US" dirty="0"/>
            </a:br>
            <a:r>
              <a:rPr lang="en-US" dirty="0"/>
              <a:t>(Longitudinal Section)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4654550" cy="31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9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Stratified Squamous Epithelium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5600" y="1600200"/>
            <a:ext cx="671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7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Hyaline Cartilage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2209800"/>
            <a:ext cx="5043487" cy="377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1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Adipose Tissue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5600" y="1600200"/>
            <a:ext cx="671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3864"/>
          </a:xfrm>
        </p:spPr>
        <p:txBody>
          <a:bodyPr>
            <a:normAutofit/>
          </a:bodyPr>
          <a:lstStyle/>
          <a:p>
            <a:r>
              <a:rPr lang="en-US" dirty="0"/>
              <a:t>Simple Squamous Epithelium</a:t>
            </a:r>
            <a:br>
              <a:rPr lang="en-US" dirty="0"/>
            </a:br>
            <a:r>
              <a:rPr lang="en-US" dirty="0"/>
              <a:t>(cross section)</a:t>
            </a:r>
            <a:br>
              <a:rPr lang="en-US" dirty="0"/>
            </a:b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0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Dense Irregular Connective Tissue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273" y="1600200"/>
            <a:ext cx="71114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7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Tissue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760" y="1600200"/>
            <a:ext cx="64304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0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2261064"/>
          </a:xfrm>
        </p:spPr>
        <p:txBody>
          <a:bodyPr>
            <a:normAutofit/>
          </a:bodyPr>
          <a:lstStyle/>
          <a:p>
            <a:r>
              <a:rPr lang="en-US" dirty="0"/>
              <a:t>Dense Regular Connective Tissue</a:t>
            </a:r>
            <a:br>
              <a:rPr lang="en-US" dirty="0"/>
            </a:br>
            <a:r>
              <a:rPr lang="en-US" dirty="0"/>
              <a:t>(cross section)</a:t>
            </a:r>
            <a:br>
              <a:rPr lang="en-US" dirty="0"/>
            </a:b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1981200"/>
            <a:ext cx="671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2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Muscle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4953000" cy="374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6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Columnar Epithelium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007" y="1600200"/>
            <a:ext cx="60399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Bone (</a:t>
            </a:r>
            <a:r>
              <a:rPr lang="en-US" dirty="0" err="1"/>
              <a:t>c.s</a:t>
            </a:r>
            <a:r>
              <a:rPr lang="en-US" dirty="0"/>
              <a:t>.)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272" y="1600200"/>
            <a:ext cx="64334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0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3864"/>
          </a:xfrm>
        </p:spPr>
        <p:txBody>
          <a:bodyPr>
            <a:normAutofit/>
          </a:bodyPr>
          <a:lstStyle/>
          <a:p>
            <a:r>
              <a:rPr lang="en-US" dirty="0"/>
              <a:t>Loose Connective Tissue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Aerolar</a:t>
            </a:r>
            <a:r>
              <a:rPr lang="en-US" dirty="0"/>
              <a:t> Tissue)</a:t>
            </a:r>
            <a:br>
              <a:rPr lang="en-US" dirty="0"/>
            </a:b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15" y="1600200"/>
            <a:ext cx="67055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4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Pseudostratified</a:t>
            </a:r>
            <a:r>
              <a:rPr lang="en-US" dirty="0"/>
              <a:t> Columnar Epithelium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781" y="1600200"/>
            <a:ext cx="60384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3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Bone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0756" y="1905000"/>
            <a:ext cx="548314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0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Cartilage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2139849"/>
            <a:ext cx="4876800" cy="365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5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 Squamous Epithelium</a:t>
            </a:r>
            <a:br>
              <a:rPr lang="en-US" dirty="0" smtClean="0"/>
            </a:br>
            <a:r>
              <a:rPr lang="en-US" dirty="0" smtClean="0"/>
              <a:t>(top view)</a:t>
            </a:r>
            <a:endParaRPr lang="en-US" dirty="0"/>
          </a:p>
        </p:txBody>
      </p:sp>
      <p:pic>
        <p:nvPicPr>
          <p:cNvPr id="4" name="Picture 6" descr="simsquat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4095750" cy="32902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1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2209800"/>
            <a:ext cx="4648200" cy="339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Muscle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8288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4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Transitional Epithelium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16764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18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Cuboidal Epithelium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2514600"/>
            <a:ext cx="3976687" cy="297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41</TotalTime>
  <Words>57</Words>
  <Application>Microsoft Office PowerPoint</Application>
  <PresentationFormat>On-screen Show (4:3)</PresentationFormat>
  <Paragraphs>27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Thatch</vt:lpstr>
      <vt:lpstr>Histology </vt:lpstr>
      <vt:lpstr>Cardiac Muscle</vt:lpstr>
      <vt:lpstr>Compact Bone</vt:lpstr>
      <vt:lpstr>Elastic Cartilage</vt:lpstr>
      <vt:lpstr>Simple Squamous Epithelium (top view)</vt:lpstr>
      <vt:lpstr>Blood</vt:lpstr>
      <vt:lpstr>Smooth Muscle</vt:lpstr>
      <vt:lpstr>Transitional Epithelium</vt:lpstr>
      <vt:lpstr>Simple Cuboidal Epithelium</vt:lpstr>
      <vt:lpstr>Skeletal Muscle</vt:lpstr>
      <vt:lpstr>Fibrocartilage</vt:lpstr>
      <vt:lpstr> Dense Regular Connective Tissue (Longitudinal Section)</vt:lpstr>
      <vt:lpstr>Stratified Squamous Epithelium</vt:lpstr>
      <vt:lpstr>Hyaline Cartilage</vt:lpstr>
      <vt:lpstr>Adipose Tissue</vt:lpstr>
      <vt:lpstr>Simple Squamous Epithelium (cross section) </vt:lpstr>
      <vt:lpstr>Dense Irregular Connective Tissue</vt:lpstr>
      <vt:lpstr>Nerve Tissue</vt:lpstr>
      <vt:lpstr>Dense Regular Connective Tissue (cross section) </vt:lpstr>
      <vt:lpstr>Simple Columnar Epithelium</vt:lpstr>
      <vt:lpstr>Compact Bone (c.s.)</vt:lpstr>
      <vt:lpstr>Loose Connective Tissue (Aerolar Tissue) </vt:lpstr>
      <vt:lpstr>Pseudostratified Columnar Epithelium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</cp:revision>
  <dcterms:created xsi:type="dcterms:W3CDTF">2014-09-08T17:32:14Z</dcterms:created>
  <dcterms:modified xsi:type="dcterms:W3CDTF">2014-09-09T17:36:37Z</dcterms:modified>
</cp:coreProperties>
</file>